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</p:sldMasterIdLst>
  <p:notesMasterIdLst>
    <p:notesMasterId r:id="rId10"/>
  </p:notesMasterIdLst>
  <p:handoutMasterIdLst>
    <p:handoutMasterId r:id="rId11"/>
  </p:handoutMasterIdLst>
  <p:sldIdLst>
    <p:sldId id="257" r:id="rId4"/>
    <p:sldId id="258" r:id="rId5"/>
    <p:sldId id="268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5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188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393E5-555B-40FF-B464-1631ED83EBCD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EEE58-36EB-4E82-BC48-502F309BFC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852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060D037-C05C-4C36-9649-15AC5A1A930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38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dekplaat"/>
          <p:cNvSpPr/>
          <p:nvPr userDrawn="1"/>
        </p:nvSpPr>
        <p:spPr>
          <a:xfrm>
            <a:off x="0" y="0"/>
            <a:ext cx="9144000" cy="101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shape_Transparantie"/>
          <p:cNvSpPr>
            <a:spLocks noChangeArrowheads="1"/>
          </p:cNvSpPr>
          <p:nvPr userDrawn="1"/>
        </p:nvSpPr>
        <p:spPr bwMode="auto">
          <a:xfrm>
            <a:off x="0" y="0"/>
            <a:ext cx="127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 dirty="0"/>
          </a:p>
        </p:txBody>
      </p:sp>
      <p:sp>
        <p:nvSpPr>
          <p:cNvPr id="7" name="shape_TransFollower"/>
          <p:cNvSpPr>
            <a:spLocks noChangeArrowheads="1"/>
          </p:cNvSpPr>
          <p:nvPr userDrawn="1"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/>
          </a:p>
        </p:txBody>
      </p:sp>
      <p:sp>
        <p:nvSpPr>
          <p:cNvPr id="4" name="ZwarteBalk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1274400"/>
            <a:ext cx="9144000" cy="1080000"/>
          </a:xfrm>
          <a:prstGeom prst="rect">
            <a:avLst/>
          </a:prstGeom>
          <a:solidFill>
            <a:srgbClr val="505050"/>
          </a:solidFill>
          <a:ln w="0" cmpd="sng"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81950" tIns="216000" rIns="268265" bIns="216000" anchor="t">
            <a:spAutoFit/>
          </a:bodyPr>
          <a:lstStyle>
            <a:lvl1pPr>
              <a:defRPr sz="420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nl-NL" noProof="0" dirty="0"/>
          </a:p>
        </p:txBody>
      </p:sp>
      <p:sp>
        <p:nvSpPr>
          <p:cNvPr id="5" name="Ondertitel"/>
          <p:cNvSpPr>
            <a:spLocks noGrp="1" noChangeArrowheads="1"/>
          </p:cNvSpPr>
          <p:nvPr>
            <p:ph type="subTitle" idx="1"/>
          </p:nvPr>
        </p:nvSpPr>
        <p:spPr>
          <a:xfrm>
            <a:off x="0" y="4032000"/>
            <a:ext cx="9140825" cy="1908000"/>
          </a:xfrm>
        </p:spPr>
        <p:txBody>
          <a:bodyPr rIns="267843"/>
          <a:lstStyle>
            <a:lvl1pPr marL="0" indent="0">
              <a:buFont typeface="Verdana" pitchFamily="34" charset="0"/>
              <a:buNone/>
              <a:defRPr sz="1902"/>
            </a:lvl1pPr>
          </a:lstStyle>
          <a:p>
            <a:pPr lvl="0"/>
            <a:r>
              <a:rPr lang="en-US" noProof="0"/>
              <a:t>Click to edit Master subtitle style</a:t>
            </a:r>
            <a:endParaRPr lang="nl-NL" noProof="0"/>
          </a:p>
        </p:txBody>
      </p:sp>
      <p:pic>
        <p:nvPicPr>
          <p:cNvPr id="10" name="LogoSlash_01" descr="SLASHTRAN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LogoSlash_02" descr="SLASHTRANS" hidden="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deBalk"/>
          <p:cNvSpPr>
            <a:spLocks noChangeArrowheads="1"/>
          </p:cNvSpPr>
          <p:nvPr userDrawn="1"/>
        </p:nvSpPr>
        <p:spPr bwMode="auto">
          <a:xfrm>
            <a:off x="-1" y="1017588"/>
            <a:ext cx="9144000" cy="2667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>
              <a:solidFill>
                <a:srgbClr val="FFFFFF"/>
              </a:solidFill>
            </a:endParaRPr>
          </a:p>
        </p:txBody>
      </p:sp>
      <p:sp>
        <p:nvSpPr>
          <p:cNvPr id="16" name="Paginanummer"/>
          <p:cNvSpPr/>
          <p:nvPr userDrawn="1"/>
        </p:nvSpPr>
        <p:spPr>
          <a:xfrm>
            <a:off x="8255000" y="1079500"/>
            <a:ext cx="190500" cy="138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algn="r"/>
            <a:fld id="{825C7DD7-04B3-467D-9524-52591AE6A38C}" type="slidenum">
              <a:rPr lang="nl-NL" sz="900" smtClean="0">
                <a:solidFill>
                  <a:srgbClr val="FFFFFF"/>
                </a:solidFill>
              </a:rPr>
              <a:pPr algn="r"/>
              <a:t>‹#›</a:t>
            </a:fld>
            <a:endParaRPr lang="nl-NL" sz="900" dirty="0">
              <a:solidFill>
                <a:srgbClr val="FFFFFF"/>
              </a:solidFill>
            </a:endParaRPr>
          </a:p>
        </p:txBody>
      </p:sp>
      <p:sp>
        <p:nvSpPr>
          <p:cNvPr id="15" name="Scheiding"/>
          <p:cNvSpPr txBox="1">
            <a:spLocks noChangeArrowheads="1"/>
          </p:cNvSpPr>
          <p:nvPr userDrawn="1"/>
        </p:nvSpPr>
        <p:spPr bwMode="auto">
          <a:xfrm>
            <a:off x="8204200" y="1079500"/>
            <a:ext cx="529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nl-NL" sz="900" dirty="0">
                <a:solidFill>
                  <a:srgbClr val="FFFFFF"/>
                </a:solidFill>
                <a:latin typeface="Verdana" pitchFamily="34" charset="0"/>
              </a:rPr>
              <a:t>|</a:t>
            </a:r>
          </a:p>
        </p:txBody>
      </p:sp>
      <p:pic>
        <p:nvPicPr>
          <p:cNvPr id="13" name="RUGlogoTop">
            <a:extLst>
              <a:ext uri="{FF2B5EF4-FFF2-40B4-BE49-F238E27FC236}">
                <a16:creationId xmlns:a16="http://schemas.microsoft.com/office/drawing/2014/main" id="{2CC9F798-6C34-40A5-A8FE-1ECFA28C18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205232"/>
            <a:ext cx="2399004" cy="660400"/>
          </a:xfrm>
          <a:prstGeom prst="rect">
            <a:avLst/>
          </a:prstGeom>
        </p:spPr>
      </p:pic>
      <p:sp>
        <p:nvSpPr>
          <p:cNvPr id="8" name="tb_Faculty"/>
          <p:cNvSpPr txBox="1">
            <a:spLocks noChangeArrowheads="1"/>
          </p:cNvSpPr>
          <p:nvPr userDrawn="1"/>
        </p:nvSpPr>
        <p:spPr bwMode="auto">
          <a:xfrm>
            <a:off x="3687763" y="339725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and society</a:t>
            </a: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9" name="tb_Department"/>
          <p:cNvSpPr txBox="1">
            <a:spLocks noChangeArrowheads="1"/>
          </p:cNvSpPr>
          <p:nvPr userDrawn="1"/>
        </p:nvSpPr>
        <p:spPr bwMode="auto">
          <a:xfrm>
            <a:off x="5811838" y="341313"/>
            <a:ext cx="180022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14" name="tbDate"/>
          <p:cNvSpPr txBox="1">
            <a:spLocks noChangeArrowheads="1"/>
          </p:cNvSpPr>
          <p:nvPr userDrawn="1"/>
        </p:nvSpPr>
        <p:spPr bwMode="auto">
          <a:xfrm>
            <a:off x="7378700" y="1079500"/>
            <a:ext cx="7620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nl-NL" sz="900">
                <a:solidFill>
                  <a:srgbClr val="FFFFFF"/>
                </a:solidFill>
                <a:latin typeface="+mn-lt"/>
              </a:rPr>
              <a:t>11-05-2025</a:t>
            </a:r>
            <a:endParaRPr lang="nl-NL" sz="9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644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vak"/>
          <p:cNvSpPr>
            <a:spLocks noGrp="1"/>
          </p:cNvSpPr>
          <p:nvPr>
            <p:ph idx="1"/>
          </p:nvPr>
        </p:nvSpPr>
        <p:spPr>
          <a:xfrm>
            <a:off x="0" y="1456213"/>
            <a:ext cx="9140825" cy="51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etitel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Boventitel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145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links"/>
          <p:cNvSpPr>
            <a:spLocks noGrp="1"/>
          </p:cNvSpPr>
          <p:nvPr>
            <p:ph sz="half" idx="1"/>
          </p:nvPr>
        </p:nvSpPr>
        <p:spPr>
          <a:xfrm>
            <a:off x="0" y="2230438"/>
            <a:ext cx="449421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ekstrechts"/>
          <p:cNvSpPr>
            <a:spLocks noGrp="1"/>
          </p:cNvSpPr>
          <p:nvPr>
            <p:ph sz="half" idx="2"/>
          </p:nvPr>
        </p:nvSpPr>
        <p:spPr>
          <a:xfrm>
            <a:off x="4646613" y="2230438"/>
            <a:ext cx="449421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490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4000" cy="63894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Koplinks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Kleinlinks"/>
          <p:cNvSpPr>
            <a:spLocks noGrp="1"/>
          </p:cNvSpPr>
          <p:nvPr>
            <p:ph sz="half" idx="2"/>
          </p:nvPr>
        </p:nvSpPr>
        <p:spPr>
          <a:xfrm>
            <a:off x="457200" y="2780928"/>
            <a:ext cx="4040188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Koprechts"/>
          <p:cNvSpPr>
            <a:spLocks noGrp="1"/>
          </p:cNvSpPr>
          <p:nvPr>
            <p:ph type="body" sz="quarter" idx="3"/>
          </p:nvPr>
        </p:nvSpPr>
        <p:spPr>
          <a:xfrm>
            <a:off x="4645025" y="2132856"/>
            <a:ext cx="4041775" cy="648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Kleinrechts"/>
          <p:cNvSpPr>
            <a:spLocks noGrp="1"/>
          </p:cNvSpPr>
          <p:nvPr>
            <p:ph sz="quarter" idx="4"/>
          </p:nvPr>
        </p:nvSpPr>
        <p:spPr>
          <a:xfrm>
            <a:off x="4645025" y="2780928"/>
            <a:ext cx="4041775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93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050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85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links"/>
          <p:cNvSpPr>
            <a:spLocks noGrp="1"/>
          </p:cNvSpPr>
          <p:nvPr>
            <p:ph type="title"/>
          </p:nvPr>
        </p:nvSpPr>
        <p:spPr>
          <a:xfrm>
            <a:off x="251520" y="1340768"/>
            <a:ext cx="3213993" cy="8640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Rechtsgroot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5184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kstlinks"/>
          <p:cNvSpPr>
            <a:spLocks noGrp="1"/>
          </p:cNvSpPr>
          <p:nvPr>
            <p:ph type="body" sz="half" idx="2"/>
          </p:nvPr>
        </p:nvSpPr>
        <p:spPr>
          <a:xfrm>
            <a:off x="251520" y="2204864"/>
            <a:ext cx="3213993" cy="43204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46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schriftkop"/>
          <p:cNvSpPr>
            <a:spLocks noGrp="1"/>
          </p:cNvSpPr>
          <p:nvPr>
            <p:ph type="title"/>
          </p:nvPr>
        </p:nvSpPr>
        <p:spPr>
          <a:xfrm>
            <a:off x="1792288" y="5085184"/>
            <a:ext cx="5486400" cy="6480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Figuur"/>
          <p:cNvSpPr>
            <a:spLocks noGrp="1"/>
          </p:cNvSpPr>
          <p:nvPr>
            <p:ph type="pic" idx="1"/>
          </p:nvPr>
        </p:nvSpPr>
        <p:spPr>
          <a:xfrm>
            <a:off x="1792288" y="1484783"/>
            <a:ext cx="5486400" cy="36004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l-NL" noProof="0"/>
          </a:p>
        </p:txBody>
      </p:sp>
      <p:sp>
        <p:nvSpPr>
          <p:cNvPr id="4" name="Onderschrift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792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45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ka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469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kop"/>
          <p:cNvSpPr>
            <a:spLocks noGrp="1"/>
          </p:cNvSpPr>
          <p:nvPr>
            <p:ph type="title" orient="vert"/>
          </p:nvPr>
        </p:nvSpPr>
        <p:spPr>
          <a:xfrm>
            <a:off x="6856413" y="1341438"/>
            <a:ext cx="2284412" cy="520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kaalklein"/>
          <p:cNvSpPr>
            <a:spLocks noGrp="1"/>
          </p:cNvSpPr>
          <p:nvPr>
            <p:ph type="body" orient="vert" idx="1"/>
          </p:nvPr>
        </p:nvSpPr>
        <p:spPr>
          <a:xfrm>
            <a:off x="0" y="1341438"/>
            <a:ext cx="6704013" cy="520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20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ekstvak"/>
          <p:cNvSpPr>
            <a:spLocks noGrp="1"/>
          </p:cNvSpPr>
          <p:nvPr>
            <p:ph type="body" idx="1"/>
          </p:nvPr>
        </p:nvSpPr>
        <p:spPr>
          <a:xfrm>
            <a:off x="0" y="1456213"/>
            <a:ext cx="9140825" cy="51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9007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fdekplaat"/>
          <p:cNvSpPr/>
          <p:nvPr userDrawn="1"/>
        </p:nvSpPr>
        <p:spPr>
          <a:xfrm>
            <a:off x="0" y="0"/>
            <a:ext cx="9144000" cy="101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b_Break"/>
          <p:cNvSpPr>
            <a:spLocks noGrp="1" noChangeArrowheads="1"/>
          </p:cNvSpPr>
          <p:nvPr>
            <p:ph type="ctrTitle"/>
          </p:nvPr>
        </p:nvSpPr>
        <p:spPr bwMode="auto">
          <a:xfrm>
            <a:off x="-1" y="1278000"/>
            <a:ext cx="9144000" cy="2476500"/>
          </a:xfrm>
          <a:prstGeom prst="rect">
            <a:avLst/>
          </a:prstGeom>
          <a:solidFill>
            <a:srgbClr val="505050"/>
          </a:solidFill>
          <a:ln w="0" cmpd="sng"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82091" tIns="216000" rIns="267843" bIns="45717" anchor="t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1" name="shape_Transparantie"/>
          <p:cNvSpPr>
            <a:spLocks noChangeArrowheads="1"/>
          </p:cNvSpPr>
          <p:nvPr userDrawn="1"/>
        </p:nvSpPr>
        <p:spPr bwMode="auto">
          <a:xfrm>
            <a:off x="0" y="0"/>
            <a:ext cx="127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 dirty="0"/>
          </a:p>
        </p:txBody>
      </p:sp>
      <p:sp>
        <p:nvSpPr>
          <p:cNvPr id="12" name="shape_TransFollower"/>
          <p:cNvSpPr>
            <a:spLocks noChangeArrowheads="1"/>
          </p:cNvSpPr>
          <p:nvPr userDrawn="1"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/>
          </a:p>
        </p:txBody>
      </p:sp>
      <p:pic>
        <p:nvPicPr>
          <p:cNvPr id="8" name="LogoSlash_01" descr="SLASHTRAN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LogoSlash_02" descr="SLASHTRANS" hidden="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ndertitel"/>
          <p:cNvSpPr>
            <a:spLocks noGrp="1" noChangeArrowheads="1"/>
          </p:cNvSpPr>
          <p:nvPr>
            <p:ph type="subTitle" idx="1"/>
          </p:nvPr>
        </p:nvSpPr>
        <p:spPr>
          <a:xfrm>
            <a:off x="0" y="4035425"/>
            <a:ext cx="9140825" cy="1905000"/>
          </a:xfrm>
        </p:spPr>
        <p:txBody>
          <a:bodyPr rIns="267843"/>
          <a:lstStyle>
            <a:lvl1pPr marL="0" indent="0">
              <a:buFont typeface="Verdana" pitchFamily="34" charset="0"/>
              <a:buNone/>
              <a:defRPr sz="1900"/>
            </a:lvl1pPr>
          </a:lstStyle>
          <a:p>
            <a:pPr lvl="0"/>
            <a:r>
              <a:rPr lang="nl-NL" noProof="0"/>
              <a:t>Click to edit Master subtitle style</a:t>
            </a:r>
          </a:p>
        </p:txBody>
      </p:sp>
      <p:sp>
        <p:nvSpPr>
          <p:cNvPr id="14" name="RodeBalk"/>
          <p:cNvSpPr>
            <a:spLocks noChangeArrowheads="1"/>
          </p:cNvSpPr>
          <p:nvPr userDrawn="1"/>
        </p:nvSpPr>
        <p:spPr bwMode="auto">
          <a:xfrm>
            <a:off x="-1" y="1017588"/>
            <a:ext cx="9144000" cy="2667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>
              <a:solidFill>
                <a:srgbClr val="FFFFFF"/>
              </a:solidFill>
            </a:endParaRPr>
          </a:p>
        </p:txBody>
      </p:sp>
      <p:pic>
        <p:nvPicPr>
          <p:cNvPr id="3" name="RUGlogoTop">
            <a:extLst>
              <a:ext uri="{FF2B5EF4-FFF2-40B4-BE49-F238E27FC236}">
                <a16:creationId xmlns:a16="http://schemas.microsoft.com/office/drawing/2014/main" id="{9B80E39B-E00A-4F56-B3BE-6D7CD08C5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205232"/>
            <a:ext cx="2399004" cy="660400"/>
          </a:xfrm>
          <a:prstGeom prst="rect">
            <a:avLst/>
          </a:prstGeom>
        </p:spPr>
      </p:pic>
      <p:sp>
        <p:nvSpPr>
          <p:cNvPr id="6" name="tb_Faculty"/>
          <p:cNvSpPr txBox="1">
            <a:spLocks noChangeArrowheads="1"/>
          </p:cNvSpPr>
          <p:nvPr userDrawn="1"/>
        </p:nvSpPr>
        <p:spPr bwMode="auto">
          <a:xfrm>
            <a:off x="3687763" y="338138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and society</a:t>
            </a: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7" name="tb_Department"/>
          <p:cNvSpPr txBox="1">
            <a:spLocks noChangeAspect="1" noChangeArrowheads="1"/>
          </p:cNvSpPr>
          <p:nvPr userDrawn="1"/>
        </p:nvSpPr>
        <p:spPr bwMode="auto">
          <a:xfrm>
            <a:off x="5811838" y="341313"/>
            <a:ext cx="18002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82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vak"/>
          <p:cNvSpPr>
            <a:spLocks noGrp="1"/>
          </p:cNvSpPr>
          <p:nvPr>
            <p:ph idx="1"/>
          </p:nvPr>
        </p:nvSpPr>
        <p:spPr>
          <a:xfrm>
            <a:off x="0" y="1456213"/>
            <a:ext cx="9140825" cy="51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73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etitel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Boventitel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18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links"/>
          <p:cNvSpPr>
            <a:spLocks noGrp="1"/>
          </p:cNvSpPr>
          <p:nvPr>
            <p:ph sz="half" idx="1"/>
          </p:nvPr>
        </p:nvSpPr>
        <p:spPr>
          <a:xfrm>
            <a:off x="0" y="2230438"/>
            <a:ext cx="449421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kstrechts"/>
          <p:cNvSpPr>
            <a:spLocks noGrp="1"/>
          </p:cNvSpPr>
          <p:nvPr>
            <p:ph sz="half" idx="2"/>
          </p:nvPr>
        </p:nvSpPr>
        <p:spPr>
          <a:xfrm>
            <a:off x="4646613" y="2230438"/>
            <a:ext cx="449421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189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4000" cy="63894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9" name="Koplinks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Kleinlinks"/>
          <p:cNvSpPr>
            <a:spLocks noGrp="1"/>
          </p:cNvSpPr>
          <p:nvPr>
            <p:ph sz="half" idx="2"/>
          </p:nvPr>
        </p:nvSpPr>
        <p:spPr>
          <a:xfrm>
            <a:off x="457200" y="2780928"/>
            <a:ext cx="4040188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1" name="Koprechts"/>
          <p:cNvSpPr>
            <a:spLocks noGrp="1"/>
          </p:cNvSpPr>
          <p:nvPr>
            <p:ph type="body" sz="quarter" idx="3"/>
          </p:nvPr>
        </p:nvSpPr>
        <p:spPr>
          <a:xfrm>
            <a:off x="4645025" y="2132856"/>
            <a:ext cx="4041775" cy="648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Kleinrechts"/>
          <p:cNvSpPr>
            <a:spLocks noGrp="1"/>
          </p:cNvSpPr>
          <p:nvPr>
            <p:ph sz="quarter" idx="4"/>
          </p:nvPr>
        </p:nvSpPr>
        <p:spPr>
          <a:xfrm>
            <a:off x="4645025" y="2780928"/>
            <a:ext cx="4041775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604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2831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567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plinks"/>
          <p:cNvSpPr>
            <a:spLocks noGrp="1"/>
          </p:cNvSpPr>
          <p:nvPr>
            <p:ph type="title"/>
          </p:nvPr>
        </p:nvSpPr>
        <p:spPr>
          <a:xfrm>
            <a:off x="251520" y="1340768"/>
            <a:ext cx="3213993" cy="8640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7" name="Rechtsgroot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5184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Tekstlinks"/>
          <p:cNvSpPr>
            <a:spLocks noGrp="1"/>
          </p:cNvSpPr>
          <p:nvPr>
            <p:ph type="body" sz="half" idx="2"/>
          </p:nvPr>
        </p:nvSpPr>
        <p:spPr>
          <a:xfrm>
            <a:off x="251520" y="2204864"/>
            <a:ext cx="3213993" cy="43204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6141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schriftkop"/>
          <p:cNvSpPr>
            <a:spLocks noGrp="1"/>
          </p:cNvSpPr>
          <p:nvPr>
            <p:ph type="title"/>
          </p:nvPr>
        </p:nvSpPr>
        <p:spPr>
          <a:xfrm>
            <a:off x="1792288" y="5085184"/>
            <a:ext cx="5486400" cy="6480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7" name="Figuur"/>
          <p:cNvSpPr>
            <a:spLocks noGrp="1" noChangeAspect="1"/>
          </p:cNvSpPr>
          <p:nvPr>
            <p:ph type="pic" idx="1"/>
          </p:nvPr>
        </p:nvSpPr>
        <p:spPr>
          <a:xfrm>
            <a:off x="1792288" y="1484782"/>
            <a:ext cx="54864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8" name="Onderschrift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792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92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Vertikaal"/>
          <p:cNvSpPr>
            <a:spLocks noGrp="1"/>
          </p:cNvSpPr>
          <p:nvPr>
            <p:ph type="body" orient="vert" idx="1"/>
          </p:nvPr>
        </p:nvSpPr>
        <p:spPr>
          <a:xfrm>
            <a:off x="0" y="2230438"/>
            <a:ext cx="9140825" cy="431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0592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kaalkop"/>
          <p:cNvSpPr>
            <a:spLocks noGrp="1"/>
          </p:cNvSpPr>
          <p:nvPr>
            <p:ph type="title" orient="vert"/>
          </p:nvPr>
        </p:nvSpPr>
        <p:spPr>
          <a:xfrm>
            <a:off x="6856413" y="1341438"/>
            <a:ext cx="2284412" cy="520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Vertikaalklein"/>
          <p:cNvSpPr>
            <a:spLocks noGrp="1"/>
          </p:cNvSpPr>
          <p:nvPr>
            <p:ph type="body" orient="vert" idx="1"/>
          </p:nvPr>
        </p:nvSpPr>
        <p:spPr>
          <a:xfrm>
            <a:off x="0" y="1341438"/>
            <a:ext cx="6704013" cy="520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322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fdekplaat"/>
          <p:cNvSpPr/>
          <p:nvPr userDrawn="1"/>
        </p:nvSpPr>
        <p:spPr>
          <a:xfrm>
            <a:off x="0" y="0"/>
            <a:ext cx="9144000" cy="101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b_End"/>
          <p:cNvSpPr>
            <a:spLocks noGrp="1" noChangeArrowheads="1"/>
          </p:cNvSpPr>
          <p:nvPr>
            <p:ph type="ctrTitle"/>
          </p:nvPr>
        </p:nvSpPr>
        <p:spPr bwMode="auto">
          <a:xfrm>
            <a:off x="-1" y="1278000"/>
            <a:ext cx="9144000" cy="2476500"/>
          </a:xfrm>
          <a:prstGeom prst="rect">
            <a:avLst/>
          </a:prstGeom>
          <a:solidFill>
            <a:srgbClr val="505050"/>
          </a:solidFill>
          <a:ln w="0" cmpd="sng"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82091" tIns="216000" rIns="267843" bIns="45717" anchor="t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1" name="shape_Transparantie"/>
          <p:cNvSpPr>
            <a:spLocks noChangeArrowheads="1"/>
          </p:cNvSpPr>
          <p:nvPr userDrawn="1"/>
        </p:nvSpPr>
        <p:spPr bwMode="auto">
          <a:xfrm>
            <a:off x="0" y="0"/>
            <a:ext cx="127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 dirty="0"/>
          </a:p>
        </p:txBody>
      </p:sp>
      <p:sp>
        <p:nvSpPr>
          <p:cNvPr id="12" name="shape_TransFollower"/>
          <p:cNvSpPr>
            <a:spLocks noChangeArrowheads="1"/>
          </p:cNvSpPr>
          <p:nvPr userDrawn="1"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/>
          </a:p>
        </p:txBody>
      </p:sp>
      <p:pic>
        <p:nvPicPr>
          <p:cNvPr id="8" name="LogoSlash_01" descr="SLASHTRAN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LogoSlash_02" descr="SLASHTRANS" hidden="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ndertitel"/>
          <p:cNvSpPr>
            <a:spLocks noGrp="1" noChangeArrowheads="1"/>
          </p:cNvSpPr>
          <p:nvPr>
            <p:ph type="subTitle" idx="1"/>
          </p:nvPr>
        </p:nvSpPr>
        <p:spPr>
          <a:xfrm>
            <a:off x="0" y="4035425"/>
            <a:ext cx="9140825" cy="1905000"/>
          </a:xfrm>
          <a:ln>
            <a:noFill/>
          </a:ln>
        </p:spPr>
        <p:txBody>
          <a:bodyPr rIns="267843"/>
          <a:lstStyle>
            <a:lvl1pPr marL="0" indent="0">
              <a:buFont typeface="Verdana" pitchFamily="34" charset="0"/>
              <a:buNone/>
              <a:defRPr sz="1900"/>
            </a:lvl1pPr>
          </a:lstStyle>
          <a:p>
            <a:pPr lvl="0"/>
            <a:r>
              <a:rPr lang="nl-NL" noProof="0" dirty="0"/>
              <a:t>Click </a:t>
            </a:r>
            <a:r>
              <a:rPr lang="nl-NL" noProof="0" dirty="0" err="1"/>
              <a:t>to</a:t>
            </a:r>
            <a:r>
              <a:rPr lang="nl-NL" noProof="0" dirty="0"/>
              <a:t> </a:t>
            </a:r>
            <a:r>
              <a:rPr lang="nl-NL" noProof="0" dirty="0" err="1"/>
              <a:t>edit</a:t>
            </a:r>
            <a:r>
              <a:rPr lang="nl-NL" noProof="0" dirty="0"/>
              <a:t> Master </a:t>
            </a:r>
            <a:r>
              <a:rPr lang="nl-NL" noProof="0" dirty="0" err="1"/>
              <a:t>subtitle</a:t>
            </a:r>
            <a:r>
              <a:rPr lang="nl-NL" noProof="0" dirty="0"/>
              <a:t> </a:t>
            </a:r>
            <a:r>
              <a:rPr lang="nl-NL" noProof="0" dirty="0" err="1"/>
              <a:t>style</a:t>
            </a:r>
            <a:endParaRPr lang="nl-NL" noProof="0" dirty="0"/>
          </a:p>
        </p:txBody>
      </p:sp>
      <p:sp>
        <p:nvSpPr>
          <p:cNvPr id="16" name="RodeBalk"/>
          <p:cNvSpPr>
            <a:spLocks noChangeArrowheads="1"/>
          </p:cNvSpPr>
          <p:nvPr userDrawn="1"/>
        </p:nvSpPr>
        <p:spPr bwMode="auto">
          <a:xfrm>
            <a:off x="-1" y="1017588"/>
            <a:ext cx="9144000" cy="2667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nl-NL" altLang="nl-NL">
              <a:solidFill>
                <a:srgbClr val="FFFFFF"/>
              </a:solidFill>
            </a:endParaRPr>
          </a:p>
        </p:txBody>
      </p:sp>
      <p:pic>
        <p:nvPicPr>
          <p:cNvPr id="3" name="RUGlogoTop">
            <a:extLst>
              <a:ext uri="{FF2B5EF4-FFF2-40B4-BE49-F238E27FC236}">
                <a16:creationId xmlns:a16="http://schemas.microsoft.com/office/drawing/2014/main" id="{607E6986-F173-48FC-93FD-F85354095A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205232"/>
            <a:ext cx="2399004" cy="660400"/>
          </a:xfrm>
          <a:prstGeom prst="rect">
            <a:avLst/>
          </a:prstGeom>
        </p:spPr>
      </p:pic>
      <p:sp>
        <p:nvSpPr>
          <p:cNvPr id="6" name="tb_Faculty"/>
          <p:cNvSpPr txBox="1">
            <a:spLocks noChangeArrowheads="1"/>
          </p:cNvSpPr>
          <p:nvPr userDrawn="1"/>
        </p:nvSpPr>
        <p:spPr bwMode="auto">
          <a:xfrm>
            <a:off x="3687763" y="338138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US" sz="1000">
                <a:solidFill>
                  <a:srgbClr val="CC0000"/>
                </a:solidFill>
                <a:latin typeface="Georgia" pitchFamily="18" charset="0"/>
              </a:rPr>
              <a:t>and society</a:t>
            </a: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7" name="tb_Department"/>
          <p:cNvSpPr txBox="1">
            <a:spLocks noChangeArrowheads="1"/>
          </p:cNvSpPr>
          <p:nvPr userDrawn="1"/>
        </p:nvSpPr>
        <p:spPr bwMode="auto">
          <a:xfrm>
            <a:off x="5811838" y="341313"/>
            <a:ext cx="1800225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nl-NL" sz="1000">
              <a:solidFill>
                <a:srgbClr val="CC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90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vak"/>
          <p:cNvSpPr>
            <a:spLocks noGrp="1"/>
          </p:cNvSpPr>
          <p:nvPr>
            <p:ph idx="1"/>
          </p:nvPr>
        </p:nvSpPr>
        <p:spPr>
          <a:xfrm>
            <a:off x="0" y="1456213"/>
            <a:ext cx="9140825" cy="51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22016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etitel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Boventitel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2164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kstlinks"/>
          <p:cNvSpPr>
            <a:spLocks noGrp="1"/>
          </p:cNvSpPr>
          <p:nvPr>
            <p:ph sz="half" idx="1"/>
          </p:nvPr>
        </p:nvSpPr>
        <p:spPr>
          <a:xfrm>
            <a:off x="0" y="2230438"/>
            <a:ext cx="449421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ekstrechts"/>
          <p:cNvSpPr>
            <a:spLocks noGrp="1"/>
          </p:cNvSpPr>
          <p:nvPr>
            <p:ph sz="half" idx="2"/>
          </p:nvPr>
        </p:nvSpPr>
        <p:spPr>
          <a:xfrm>
            <a:off x="4646613" y="2230438"/>
            <a:ext cx="449421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131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4000" cy="63894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9" name="Koplinks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Kleinlinks"/>
          <p:cNvSpPr>
            <a:spLocks noGrp="1"/>
          </p:cNvSpPr>
          <p:nvPr>
            <p:ph sz="half" idx="2"/>
          </p:nvPr>
        </p:nvSpPr>
        <p:spPr>
          <a:xfrm>
            <a:off x="457200" y="2780928"/>
            <a:ext cx="4040188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1" name="Koprechts"/>
          <p:cNvSpPr>
            <a:spLocks noGrp="1"/>
          </p:cNvSpPr>
          <p:nvPr>
            <p:ph type="body" sz="quarter" idx="3"/>
          </p:nvPr>
        </p:nvSpPr>
        <p:spPr>
          <a:xfrm>
            <a:off x="4645025" y="2132856"/>
            <a:ext cx="4041775" cy="648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Kleinrechts"/>
          <p:cNvSpPr>
            <a:spLocks noGrp="1"/>
          </p:cNvSpPr>
          <p:nvPr>
            <p:ph sz="quarter" idx="4"/>
          </p:nvPr>
        </p:nvSpPr>
        <p:spPr>
          <a:xfrm>
            <a:off x="4645025" y="2780928"/>
            <a:ext cx="4041775" cy="37444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6142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332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105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plinks"/>
          <p:cNvSpPr>
            <a:spLocks noGrp="1"/>
          </p:cNvSpPr>
          <p:nvPr>
            <p:ph type="title"/>
          </p:nvPr>
        </p:nvSpPr>
        <p:spPr>
          <a:xfrm>
            <a:off x="251520" y="1340768"/>
            <a:ext cx="3213993" cy="8640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7" name="Rechtsgroot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5184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Tekstlinks"/>
          <p:cNvSpPr>
            <a:spLocks noGrp="1"/>
          </p:cNvSpPr>
          <p:nvPr>
            <p:ph type="body" sz="half" idx="2"/>
          </p:nvPr>
        </p:nvSpPr>
        <p:spPr>
          <a:xfrm>
            <a:off x="251520" y="2204864"/>
            <a:ext cx="3213993" cy="43204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4710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nderschriftkop"/>
          <p:cNvSpPr>
            <a:spLocks noGrp="1"/>
          </p:cNvSpPr>
          <p:nvPr>
            <p:ph type="title"/>
          </p:nvPr>
        </p:nvSpPr>
        <p:spPr>
          <a:xfrm>
            <a:off x="1792288" y="5085184"/>
            <a:ext cx="5486400" cy="6480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Figuur"/>
          <p:cNvSpPr>
            <a:spLocks noGrp="1" noChangeAspect="1"/>
          </p:cNvSpPr>
          <p:nvPr>
            <p:ph type="pic" idx="1"/>
          </p:nvPr>
        </p:nvSpPr>
        <p:spPr>
          <a:xfrm>
            <a:off x="1792288" y="1484782"/>
            <a:ext cx="54864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12" name="Onderschrift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792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20668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vak"/>
          <p:cNvSpPr>
            <a:spLocks noGrp="1"/>
          </p:cNvSpPr>
          <p:nvPr>
            <p:ph type="title"/>
          </p:nvPr>
        </p:nvSpPr>
        <p:spPr>
          <a:xfrm>
            <a:off x="0" y="584835"/>
            <a:ext cx="9140825" cy="792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Vertikaal"/>
          <p:cNvSpPr>
            <a:spLocks noGrp="1"/>
          </p:cNvSpPr>
          <p:nvPr>
            <p:ph type="body" orient="vert" idx="1"/>
          </p:nvPr>
        </p:nvSpPr>
        <p:spPr>
          <a:xfrm>
            <a:off x="0" y="2230438"/>
            <a:ext cx="9140825" cy="431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336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kaalkop"/>
          <p:cNvSpPr>
            <a:spLocks noGrp="1"/>
          </p:cNvSpPr>
          <p:nvPr>
            <p:ph type="title" orient="vert"/>
          </p:nvPr>
        </p:nvSpPr>
        <p:spPr>
          <a:xfrm>
            <a:off x="6856413" y="1341438"/>
            <a:ext cx="2284412" cy="520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Vertikaalklein"/>
          <p:cNvSpPr>
            <a:spLocks noGrp="1"/>
          </p:cNvSpPr>
          <p:nvPr>
            <p:ph type="body" orient="vert" idx="1"/>
          </p:nvPr>
        </p:nvSpPr>
        <p:spPr>
          <a:xfrm>
            <a:off x="0" y="1341438"/>
            <a:ext cx="6704013" cy="520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783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shape_Transparantie" hidden="1"/>
          <p:cNvSpPr>
            <a:spLocks noChangeArrowheads="1"/>
          </p:cNvSpPr>
          <p:nvPr/>
        </p:nvSpPr>
        <p:spPr bwMode="auto">
          <a:xfrm>
            <a:off x="0" y="0"/>
            <a:ext cx="127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1031" name="shape_TransFollower" hidden="1"/>
          <p:cNvSpPr>
            <a:spLocks noChangeArrowheads="1"/>
          </p:cNvSpPr>
          <p:nvPr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1026" name="Tekstvak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56213"/>
            <a:ext cx="9140825" cy="51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091" tIns="45717" rIns="270000" bIns="4571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nl-NL" dirty="0"/>
              <a:t>Click to edit Master text styles</a:t>
            </a:r>
          </a:p>
          <a:p>
            <a:pPr lvl="1"/>
            <a:r>
              <a:rPr lang="en-GB" altLang="nl-NL" dirty="0"/>
              <a:t>Second level</a:t>
            </a:r>
          </a:p>
          <a:p>
            <a:pPr lvl="2"/>
            <a:r>
              <a:rPr lang="en-GB" altLang="nl-NL" dirty="0"/>
              <a:t>Third level</a:t>
            </a:r>
          </a:p>
          <a:p>
            <a:pPr lvl="3"/>
            <a:r>
              <a:rPr lang="en-GB" altLang="nl-NL" dirty="0"/>
              <a:t>Fourth level</a:t>
            </a:r>
          </a:p>
          <a:p>
            <a:pPr lvl="4"/>
            <a:r>
              <a:rPr lang="en-GB" altLang="nl-NL" dirty="0"/>
              <a:t>Fifth level</a:t>
            </a:r>
          </a:p>
        </p:txBody>
      </p:sp>
      <p:sp>
        <p:nvSpPr>
          <p:cNvPr id="1028" name="Titelvak"/>
          <p:cNvSpPr>
            <a:spLocks noGrp="1" noChangeArrowheads="1"/>
          </p:cNvSpPr>
          <p:nvPr>
            <p:ph type="title"/>
          </p:nvPr>
        </p:nvSpPr>
        <p:spPr bwMode="auto">
          <a:xfrm>
            <a:off x="0" y="584835"/>
            <a:ext cx="91408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800" tIns="46800" rIns="270000" bIns="468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nl-NL" dirty="0"/>
              <a:t>Click to edit Master title style</a:t>
            </a:r>
          </a:p>
        </p:txBody>
      </p:sp>
      <p:sp>
        <p:nvSpPr>
          <p:cNvPr id="1027" name="RodeBalk"/>
          <p:cNvSpPr>
            <a:spLocks noChangeArrowheads="1"/>
          </p:cNvSpPr>
          <p:nvPr/>
        </p:nvSpPr>
        <p:spPr bwMode="auto">
          <a:xfrm>
            <a:off x="-1" y="407035"/>
            <a:ext cx="9144000" cy="762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>
              <a:solidFill>
                <a:srgbClr val="FFFFFF"/>
              </a:solidFill>
            </a:endParaRPr>
          </a:p>
        </p:txBody>
      </p:sp>
      <p:pic>
        <p:nvPicPr>
          <p:cNvPr id="1033" name="LogoSlash_01" descr="SLASHTRANS" hidden="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LogoSlash_02" descr="SLASHTRANS" hidden="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chuineBalk"/>
          <p:cNvSpPr/>
          <p:nvPr userDrawn="1"/>
        </p:nvSpPr>
        <p:spPr>
          <a:xfrm>
            <a:off x="7974000" y="394244"/>
            <a:ext cx="1170000" cy="97028"/>
          </a:xfrm>
          <a:custGeom>
            <a:avLst/>
            <a:gdLst>
              <a:gd name="connsiteX0" fmla="*/ 0 w 1170000"/>
              <a:gd name="connsiteY0" fmla="*/ 0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0 w 1170000"/>
              <a:gd name="connsiteY4" fmla="*/ 0 h 96197"/>
              <a:gd name="connsiteX0" fmla="*/ 76200 w 1170000"/>
              <a:gd name="connsiteY0" fmla="*/ 2382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76200 w 1170000"/>
              <a:gd name="connsiteY4" fmla="*/ 2382 h 9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000" h="96197">
                <a:moveTo>
                  <a:pt x="76200" y="2382"/>
                </a:moveTo>
                <a:lnTo>
                  <a:pt x="1170000" y="0"/>
                </a:lnTo>
                <a:lnTo>
                  <a:pt x="1170000" y="96197"/>
                </a:lnTo>
                <a:lnTo>
                  <a:pt x="0" y="96197"/>
                </a:lnTo>
                <a:lnTo>
                  <a:pt x="76200" y="23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Paginanummer"/>
          <p:cNvSpPr/>
          <p:nvPr userDrawn="1"/>
        </p:nvSpPr>
        <p:spPr>
          <a:xfrm>
            <a:off x="8674100" y="400685"/>
            <a:ext cx="190500" cy="138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algn="r"/>
            <a:fld id="{825C7DD7-04B3-467D-9524-52591AE6A38C}" type="slidenum">
              <a:rPr lang="en-GB" sz="600" smtClean="0">
                <a:solidFill>
                  <a:srgbClr val="000000"/>
                </a:solidFill>
              </a:rPr>
              <a:pPr algn="r"/>
              <a:t>‹#›</a:t>
            </a:fld>
            <a:endParaRPr lang="en-GB" sz="600" dirty="0">
              <a:solidFill>
                <a:srgbClr val="000000"/>
              </a:solidFill>
            </a:endParaRPr>
          </a:p>
        </p:txBody>
      </p:sp>
      <p:sp>
        <p:nvSpPr>
          <p:cNvPr id="1037" name="Scheiding"/>
          <p:cNvSpPr txBox="1">
            <a:spLocks noChangeArrowheads="1"/>
          </p:cNvSpPr>
          <p:nvPr/>
        </p:nvSpPr>
        <p:spPr bwMode="auto">
          <a:xfrm>
            <a:off x="8661400" y="400685"/>
            <a:ext cx="529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600" dirty="0">
                <a:solidFill>
                  <a:srgbClr val="000000"/>
                </a:solidFill>
                <a:latin typeface="Verdana" pitchFamily="34" charset="0"/>
              </a:rPr>
              <a:t>|</a:t>
            </a:r>
          </a:p>
        </p:txBody>
      </p:sp>
      <p:pic>
        <p:nvPicPr>
          <p:cNvPr id="6" name="RUGlogoTop">
            <a:extLst>
              <a:ext uri="{FF2B5EF4-FFF2-40B4-BE49-F238E27FC236}">
                <a16:creationId xmlns:a16="http://schemas.microsoft.com/office/drawing/2014/main" id="{C2521D0C-A76F-43EB-A850-267D01E18ED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1" y="82093"/>
            <a:ext cx="959601" cy="264160"/>
          </a:xfrm>
          <a:prstGeom prst="rect">
            <a:avLst/>
          </a:prstGeom>
        </p:spPr>
      </p:pic>
      <p:sp>
        <p:nvSpPr>
          <p:cNvPr id="1034" name="tb_Faculty" hidden="1"/>
          <p:cNvSpPr txBox="1">
            <a:spLocks noChangeArrowheads="1"/>
          </p:cNvSpPr>
          <p:nvPr/>
        </p:nvSpPr>
        <p:spPr bwMode="auto">
          <a:xfrm>
            <a:off x="3687763" y="339725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and society</a:t>
            </a:r>
          </a:p>
        </p:txBody>
      </p:sp>
      <p:sp>
        <p:nvSpPr>
          <p:cNvPr id="1035" name="tb_Department" hidden="1"/>
          <p:cNvSpPr txBox="1">
            <a:spLocks noChangeArrowheads="1"/>
          </p:cNvSpPr>
          <p:nvPr/>
        </p:nvSpPr>
        <p:spPr bwMode="auto">
          <a:xfrm>
            <a:off x="5811838" y="341313"/>
            <a:ext cx="180022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GB" sz="1000" dirty="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1032" name="tbDate"/>
          <p:cNvSpPr txBox="1">
            <a:spLocks noChangeArrowheads="1"/>
          </p:cNvSpPr>
          <p:nvPr/>
        </p:nvSpPr>
        <p:spPr bwMode="auto">
          <a:xfrm>
            <a:off x="7874000" y="400685"/>
            <a:ext cx="7620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GB" sz="600">
                <a:solidFill>
                  <a:srgbClr val="000000"/>
                </a:solidFill>
                <a:latin typeface="+mn-lt"/>
              </a:rPr>
              <a:t>11-05-2025</a:t>
            </a:r>
            <a:endParaRPr lang="en-GB" sz="600" dirty="0">
              <a:solidFill>
                <a:srgbClr val="000000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Verdana" pitchFamily="34" charset="0"/>
          <a:cs typeface="Arial" charset="0"/>
        </a:defRPr>
      </a:lvl9pPr>
    </p:titleStyle>
    <p:bodyStyle>
      <a:lvl1pPr marL="249238" indent="-249238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50825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§"/>
        <a:defRPr sz="2500">
          <a:solidFill>
            <a:schemeClr val="tx1"/>
          </a:solidFill>
          <a:latin typeface="+mn-lt"/>
          <a:cs typeface="+mn-cs"/>
        </a:defRPr>
      </a:lvl2pPr>
      <a:lvl3pPr marL="744538" indent="-242888" algn="l" rtl="0" eaLnBrk="1" fontAlgn="base" hangingPunct="1">
        <a:spcBef>
          <a:spcPct val="20000"/>
        </a:spcBef>
        <a:spcAft>
          <a:spcPct val="0"/>
        </a:spcAft>
        <a:buSzPct val="85000"/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3pPr>
      <a:lvl4pPr marL="1009650" indent="-263525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4pPr>
      <a:lvl5pPr marL="1260475" indent="-249238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5pPr>
      <a:lvl6pPr marL="1717675" indent="-249238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6pPr>
      <a:lvl7pPr marL="2174875" indent="-249238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7pPr>
      <a:lvl8pPr marL="2632075" indent="-249238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8pPr>
      <a:lvl9pPr marL="3089275" indent="-249238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shape_Transparantie" hidden="1"/>
          <p:cNvSpPr>
            <a:spLocks noChangeArrowheads="1"/>
          </p:cNvSpPr>
          <p:nvPr/>
        </p:nvSpPr>
        <p:spPr bwMode="auto">
          <a:xfrm>
            <a:off x="0" y="0"/>
            <a:ext cx="127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2054" name="shape_TransFollower" hidden="1"/>
          <p:cNvSpPr>
            <a:spLocks noChangeArrowheads="1"/>
          </p:cNvSpPr>
          <p:nvPr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2050" name="Tekstvak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56213"/>
            <a:ext cx="9140825" cy="51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091" tIns="45717" rIns="26784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Master text styles</a:t>
            </a:r>
          </a:p>
          <a:p>
            <a:pPr lvl="1"/>
            <a:r>
              <a:rPr lang="en-GB" altLang="nl-NL" dirty="0"/>
              <a:t>Second level</a:t>
            </a:r>
          </a:p>
          <a:p>
            <a:pPr lvl="0"/>
            <a:r>
              <a:rPr lang="en-GB" altLang="nl-NL" dirty="0"/>
              <a:t>Third level</a:t>
            </a:r>
          </a:p>
          <a:p>
            <a:pPr lvl="1"/>
            <a:r>
              <a:rPr lang="en-GB" altLang="nl-NL" dirty="0"/>
              <a:t>Fourth level</a:t>
            </a:r>
          </a:p>
          <a:p>
            <a:pPr lvl="2"/>
            <a:r>
              <a:rPr lang="en-GB" altLang="nl-NL" dirty="0"/>
              <a:t>Fifth level</a:t>
            </a:r>
          </a:p>
        </p:txBody>
      </p:sp>
      <p:sp>
        <p:nvSpPr>
          <p:cNvPr id="2059" name="Titelvak"/>
          <p:cNvSpPr>
            <a:spLocks noGrp="1" noChangeArrowheads="1"/>
          </p:cNvSpPr>
          <p:nvPr>
            <p:ph type="title"/>
          </p:nvPr>
        </p:nvSpPr>
        <p:spPr bwMode="auto">
          <a:xfrm>
            <a:off x="0" y="584835"/>
            <a:ext cx="91408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800" tIns="45720" rIns="2700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Master title style</a:t>
            </a:r>
          </a:p>
        </p:txBody>
      </p:sp>
      <p:sp>
        <p:nvSpPr>
          <p:cNvPr id="2051" name="RodeBalk"/>
          <p:cNvSpPr>
            <a:spLocks noChangeArrowheads="1"/>
          </p:cNvSpPr>
          <p:nvPr/>
        </p:nvSpPr>
        <p:spPr bwMode="auto">
          <a:xfrm>
            <a:off x="-1" y="407035"/>
            <a:ext cx="9144000" cy="762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>
              <a:solidFill>
                <a:srgbClr val="FFFFFF"/>
              </a:solidFill>
            </a:endParaRPr>
          </a:p>
        </p:txBody>
      </p:sp>
      <p:pic>
        <p:nvPicPr>
          <p:cNvPr id="2056" name="LogoSlash_01" descr="SLASHTRANS" hidden="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LogoSlash_02" descr="SLASHTRANS" hidden="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chuineBalk"/>
          <p:cNvSpPr/>
          <p:nvPr userDrawn="1"/>
        </p:nvSpPr>
        <p:spPr>
          <a:xfrm>
            <a:off x="7974000" y="394244"/>
            <a:ext cx="1170000" cy="97028"/>
          </a:xfrm>
          <a:custGeom>
            <a:avLst/>
            <a:gdLst>
              <a:gd name="connsiteX0" fmla="*/ 0 w 1170000"/>
              <a:gd name="connsiteY0" fmla="*/ 0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0 w 1170000"/>
              <a:gd name="connsiteY4" fmla="*/ 0 h 96197"/>
              <a:gd name="connsiteX0" fmla="*/ 76200 w 1170000"/>
              <a:gd name="connsiteY0" fmla="*/ 2382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76200 w 1170000"/>
              <a:gd name="connsiteY4" fmla="*/ 2382 h 9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000" h="96197">
                <a:moveTo>
                  <a:pt x="76200" y="2382"/>
                </a:moveTo>
                <a:lnTo>
                  <a:pt x="1170000" y="0"/>
                </a:lnTo>
                <a:lnTo>
                  <a:pt x="1170000" y="96197"/>
                </a:lnTo>
                <a:lnTo>
                  <a:pt x="0" y="96197"/>
                </a:lnTo>
                <a:lnTo>
                  <a:pt x="76200" y="23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Paginanummer"/>
          <p:cNvSpPr/>
          <p:nvPr userDrawn="1"/>
        </p:nvSpPr>
        <p:spPr>
          <a:xfrm>
            <a:off x="8674100" y="400685"/>
            <a:ext cx="190500" cy="138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algn="r"/>
            <a:fld id="{825C7DD7-04B3-467D-9524-52591AE6A38C}" type="slidenum">
              <a:rPr lang="en-GB" sz="600" smtClean="0">
                <a:solidFill>
                  <a:srgbClr val="000000"/>
                </a:solidFill>
              </a:rPr>
              <a:pPr algn="r"/>
              <a:t>‹#›</a:t>
            </a:fld>
            <a:endParaRPr lang="en-GB" sz="600" dirty="0">
              <a:solidFill>
                <a:srgbClr val="000000"/>
              </a:solidFill>
            </a:endParaRPr>
          </a:p>
        </p:txBody>
      </p:sp>
      <p:sp>
        <p:nvSpPr>
          <p:cNvPr id="2061" name="Scheiding"/>
          <p:cNvSpPr txBox="1">
            <a:spLocks noChangeArrowheads="1"/>
          </p:cNvSpPr>
          <p:nvPr/>
        </p:nvSpPr>
        <p:spPr bwMode="auto">
          <a:xfrm>
            <a:off x="8661400" y="400685"/>
            <a:ext cx="529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600" dirty="0">
                <a:solidFill>
                  <a:srgbClr val="000000"/>
                </a:solidFill>
                <a:latin typeface="Verdana" pitchFamily="34" charset="0"/>
              </a:rPr>
              <a:t>|</a:t>
            </a:r>
          </a:p>
        </p:txBody>
      </p:sp>
      <p:pic>
        <p:nvPicPr>
          <p:cNvPr id="3" name="RUGlogoTop">
            <a:extLst>
              <a:ext uri="{FF2B5EF4-FFF2-40B4-BE49-F238E27FC236}">
                <a16:creationId xmlns:a16="http://schemas.microsoft.com/office/drawing/2014/main" id="{FB419EF7-F94E-4B6B-AD6F-2E3A97E1E51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1" y="82093"/>
            <a:ext cx="959601" cy="264160"/>
          </a:xfrm>
          <a:prstGeom prst="rect">
            <a:avLst/>
          </a:prstGeom>
        </p:spPr>
      </p:pic>
      <p:sp>
        <p:nvSpPr>
          <p:cNvPr id="5129" name="tb_Faculty" hidden="1"/>
          <p:cNvSpPr txBox="1">
            <a:spLocks noChangeArrowheads="1"/>
          </p:cNvSpPr>
          <p:nvPr/>
        </p:nvSpPr>
        <p:spPr bwMode="auto">
          <a:xfrm>
            <a:off x="3687763" y="338138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and society</a:t>
            </a:r>
          </a:p>
        </p:txBody>
      </p:sp>
      <p:sp>
        <p:nvSpPr>
          <p:cNvPr id="5130" name="tb_Department" hidden="1"/>
          <p:cNvSpPr txBox="1">
            <a:spLocks noChangeAspect="1" noChangeArrowheads="1"/>
          </p:cNvSpPr>
          <p:nvPr/>
        </p:nvSpPr>
        <p:spPr bwMode="auto">
          <a:xfrm>
            <a:off x="5811838" y="341313"/>
            <a:ext cx="18002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GB" sz="1000" dirty="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5128" name="tbDate"/>
          <p:cNvSpPr txBox="1">
            <a:spLocks noChangeArrowheads="1"/>
          </p:cNvSpPr>
          <p:nvPr/>
        </p:nvSpPr>
        <p:spPr bwMode="auto">
          <a:xfrm>
            <a:off x="7874000" y="400685"/>
            <a:ext cx="7620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GB" sz="600">
                <a:solidFill>
                  <a:srgbClr val="000000"/>
                </a:solidFill>
                <a:latin typeface="Verdana" pitchFamily="34" charset="0"/>
              </a:rPr>
              <a:t>11-05-2025</a:t>
            </a:r>
            <a:endParaRPr lang="en-GB" sz="60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249238" indent="-249238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17525" indent="-2667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§"/>
        <a:defRPr sz="2500">
          <a:solidFill>
            <a:schemeClr val="tx1"/>
          </a:solidFill>
          <a:latin typeface="+mn-lt"/>
          <a:cs typeface="+mn-cs"/>
        </a:defRPr>
      </a:lvl2pPr>
      <a:lvl3pPr marL="760413" indent="-2413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3pPr>
      <a:lvl4pPr marL="1009650" indent="-2492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4pPr>
      <a:lvl5pPr marL="1260475" indent="-2492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5pPr>
      <a:lvl6pPr marL="1717675" indent="-249238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6pPr>
      <a:lvl7pPr marL="2174875" indent="-249238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7pPr>
      <a:lvl8pPr marL="2632075" indent="-249238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8pPr>
      <a:lvl9pPr marL="3089275" indent="-249238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shape_Transparantie" hidden="1"/>
          <p:cNvSpPr>
            <a:spLocks noChangeArrowheads="1"/>
          </p:cNvSpPr>
          <p:nvPr/>
        </p:nvSpPr>
        <p:spPr bwMode="auto">
          <a:xfrm>
            <a:off x="127000" y="0"/>
            <a:ext cx="254000" cy="10175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3078" name="shape_TransFollower" hidden="1"/>
          <p:cNvSpPr>
            <a:spLocks noChangeArrowheads="1"/>
          </p:cNvSpPr>
          <p:nvPr/>
        </p:nvSpPr>
        <p:spPr bwMode="auto">
          <a:xfrm>
            <a:off x="0" y="0"/>
            <a:ext cx="127000" cy="1017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/>
          </a:p>
        </p:txBody>
      </p:sp>
      <p:sp>
        <p:nvSpPr>
          <p:cNvPr id="3074" name="Tekstvak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56213"/>
            <a:ext cx="9140825" cy="51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091" tIns="45717" rIns="26784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Master text styles</a:t>
            </a:r>
          </a:p>
          <a:p>
            <a:pPr lvl="1"/>
            <a:r>
              <a:rPr lang="en-GB" altLang="nl-NL" dirty="0"/>
              <a:t>Second level</a:t>
            </a:r>
          </a:p>
          <a:p>
            <a:pPr lvl="2"/>
            <a:r>
              <a:rPr lang="en-GB" altLang="nl-NL" dirty="0"/>
              <a:t>Third level</a:t>
            </a:r>
          </a:p>
          <a:p>
            <a:pPr lvl="3"/>
            <a:r>
              <a:rPr lang="en-GB" altLang="nl-NL" dirty="0"/>
              <a:t>Fourth level</a:t>
            </a:r>
          </a:p>
          <a:p>
            <a:pPr lvl="4"/>
            <a:r>
              <a:rPr lang="en-GB" altLang="nl-NL" dirty="0"/>
              <a:t>Fifth level</a:t>
            </a:r>
          </a:p>
        </p:txBody>
      </p:sp>
      <p:sp>
        <p:nvSpPr>
          <p:cNvPr id="3083" name="Titelvak"/>
          <p:cNvSpPr>
            <a:spLocks noGrp="1" noChangeArrowheads="1"/>
          </p:cNvSpPr>
          <p:nvPr>
            <p:ph type="title"/>
          </p:nvPr>
        </p:nvSpPr>
        <p:spPr bwMode="auto">
          <a:xfrm>
            <a:off x="0" y="584835"/>
            <a:ext cx="91408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2800" tIns="45720" rIns="2700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Master title style</a:t>
            </a:r>
          </a:p>
        </p:txBody>
      </p:sp>
      <p:sp>
        <p:nvSpPr>
          <p:cNvPr id="3075" name="RodeBalk"/>
          <p:cNvSpPr>
            <a:spLocks noChangeArrowheads="1"/>
          </p:cNvSpPr>
          <p:nvPr/>
        </p:nvSpPr>
        <p:spPr bwMode="auto">
          <a:xfrm>
            <a:off x="-1" y="407035"/>
            <a:ext cx="9144000" cy="762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GB" altLang="nl-NL" dirty="0">
              <a:solidFill>
                <a:srgbClr val="FFFFFF"/>
              </a:solidFill>
            </a:endParaRPr>
          </a:p>
        </p:txBody>
      </p:sp>
      <p:pic>
        <p:nvPicPr>
          <p:cNvPr id="3080" name="LogoSlash_01" descr="SLASHTRANS" hidden="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2113"/>
            <a:ext cx="414020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LogoSlash_02" descr="SLASHTRANS" hidden="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4" y="392113"/>
            <a:ext cx="416560" cy="41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chuineBalk"/>
          <p:cNvSpPr/>
          <p:nvPr userDrawn="1"/>
        </p:nvSpPr>
        <p:spPr>
          <a:xfrm>
            <a:off x="7974000" y="394244"/>
            <a:ext cx="1170000" cy="97028"/>
          </a:xfrm>
          <a:custGeom>
            <a:avLst/>
            <a:gdLst>
              <a:gd name="connsiteX0" fmla="*/ 0 w 1170000"/>
              <a:gd name="connsiteY0" fmla="*/ 0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0 w 1170000"/>
              <a:gd name="connsiteY4" fmla="*/ 0 h 96197"/>
              <a:gd name="connsiteX0" fmla="*/ 76200 w 1170000"/>
              <a:gd name="connsiteY0" fmla="*/ 2382 h 96197"/>
              <a:gd name="connsiteX1" fmla="*/ 1170000 w 1170000"/>
              <a:gd name="connsiteY1" fmla="*/ 0 h 96197"/>
              <a:gd name="connsiteX2" fmla="*/ 1170000 w 1170000"/>
              <a:gd name="connsiteY2" fmla="*/ 96197 h 96197"/>
              <a:gd name="connsiteX3" fmla="*/ 0 w 1170000"/>
              <a:gd name="connsiteY3" fmla="*/ 96197 h 96197"/>
              <a:gd name="connsiteX4" fmla="*/ 76200 w 1170000"/>
              <a:gd name="connsiteY4" fmla="*/ 2382 h 9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000" h="96197">
                <a:moveTo>
                  <a:pt x="76200" y="2382"/>
                </a:moveTo>
                <a:lnTo>
                  <a:pt x="1170000" y="0"/>
                </a:lnTo>
                <a:lnTo>
                  <a:pt x="1170000" y="96197"/>
                </a:lnTo>
                <a:lnTo>
                  <a:pt x="0" y="96197"/>
                </a:lnTo>
                <a:lnTo>
                  <a:pt x="76200" y="23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Paginanummer"/>
          <p:cNvSpPr/>
          <p:nvPr userDrawn="1"/>
        </p:nvSpPr>
        <p:spPr>
          <a:xfrm>
            <a:off x="8674100" y="400685"/>
            <a:ext cx="190500" cy="138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algn="r"/>
            <a:fld id="{825C7DD7-04B3-467D-9524-52591AE6A38C}" type="slidenum">
              <a:rPr lang="en-GB" sz="600" smtClean="0">
                <a:solidFill>
                  <a:srgbClr val="000000"/>
                </a:solidFill>
              </a:rPr>
              <a:pPr algn="r"/>
              <a:t>‹#›</a:t>
            </a:fld>
            <a:endParaRPr lang="en-GB" sz="600" dirty="0">
              <a:solidFill>
                <a:srgbClr val="000000"/>
              </a:solidFill>
            </a:endParaRPr>
          </a:p>
        </p:txBody>
      </p:sp>
      <p:sp>
        <p:nvSpPr>
          <p:cNvPr id="3085" name="Scheiding"/>
          <p:cNvSpPr txBox="1">
            <a:spLocks noChangeArrowheads="1"/>
          </p:cNvSpPr>
          <p:nvPr/>
        </p:nvSpPr>
        <p:spPr bwMode="auto">
          <a:xfrm>
            <a:off x="8661400" y="400685"/>
            <a:ext cx="529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600" dirty="0">
                <a:solidFill>
                  <a:srgbClr val="000000"/>
                </a:solidFill>
                <a:latin typeface="Verdana" pitchFamily="34" charset="0"/>
              </a:rPr>
              <a:t>|</a:t>
            </a:r>
          </a:p>
        </p:txBody>
      </p:sp>
      <p:pic>
        <p:nvPicPr>
          <p:cNvPr id="3" name="RUGlogoTop">
            <a:extLst>
              <a:ext uri="{FF2B5EF4-FFF2-40B4-BE49-F238E27FC236}">
                <a16:creationId xmlns:a16="http://schemas.microsoft.com/office/drawing/2014/main" id="{4F5E4D33-D78F-4675-B34C-7EC14C03E6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1" y="82093"/>
            <a:ext cx="959601" cy="264160"/>
          </a:xfrm>
          <a:prstGeom prst="rect">
            <a:avLst/>
          </a:prstGeom>
        </p:spPr>
      </p:pic>
      <p:sp>
        <p:nvSpPr>
          <p:cNvPr id="7177" name="tb_Faculty" hidden="1"/>
          <p:cNvSpPr txBox="1">
            <a:spLocks noChangeArrowheads="1"/>
          </p:cNvSpPr>
          <p:nvPr/>
        </p:nvSpPr>
        <p:spPr bwMode="auto">
          <a:xfrm>
            <a:off x="3687763" y="338138"/>
            <a:ext cx="1487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faculty of religion, culture </a:t>
            </a:r>
          </a:p>
          <a:p>
            <a:pPr>
              <a:defRPr/>
            </a:pPr>
            <a:r>
              <a:rPr lang="en-GB" sz="1000" dirty="0">
                <a:solidFill>
                  <a:srgbClr val="CC0000"/>
                </a:solidFill>
                <a:latin typeface="Georgia" pitchFamily="18" charset="0"/>
              </a:rPr>
              <a:t>and society</a:t>
            </a:r>
          </a:p>
        </p:txBody>
      </p:sp>
      <p:sp>
        <p:nvSpPr>
          <p:cNvPr id="7178" name="tb_Department" hidden="1"/>
          <p:cNvSpPr txBox="1">
            <a:spLocks noChangeArrowheads="1"/>
          </p:cNvSpPr>
          <p:nvPr/>
        </p:nvSpPr>
        <p:spPr bwMode="auto">
          <a:xfrm>
            <a:off x="5811838" y="341313"/>
            <a:ext cx="1800225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GB" sz="1000" dirty="0">
              <a:solidFill>
                <a:srgbClr val="CC0000"/>
              </a:solidFill>
              <a:latin typeface="Georgia" pitchFamily="18" charset="0"/>
            </a:endParaRPr>
          </a:p>
        </p:txBody>
      </p:sp>
      <p:sp>
        <p:nvSpPr>
          <p:cNvPr id="7176" name="tbDate"/>
          <p:cNvSpPr txBox="1">
            <a:spLocks noChangeArrowheads="1"/>
          </p:cNvSpPr>
          <p:nvPr/>
        </p:nvSpPr>
        <p:spPr bwMode="auto">
          <a:xfrm>
            <a:off x="7874000" y="400685"/>
            <a:ext cx="7620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GB" sz="600">
                <a:solidFill>
                  <a:srgbClr val="000000"/>
                </a:solidFill>
                <a:latin typeface="Verdana" pitchFamily="34" charset="0"/>
              </a:rPr>
              <a:t>11-05-2025</a:t>
            </a:r>
            <a:endParaRPr lang="en-GB" sz="60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249238" indent="-249238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50825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§"/>
        <a:defRPr sz="2500">
          <a:solidFill>
            <a:schemeClr val="tx1"/>
          </a:solidFill>
          <a:latin typeface="+mn-lt"/>
          <a:cs typeface="+mn-cs"/>
        </a:defRPr>
      </a:lvl2pPr>
      <a:lvl3pPr marL="760413" indent="-258763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3pPr>
      <a:lvl4pPr marL="1009650" indent="-249238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4pPr>
      <a:lvl5pPr marL="1268413" indent="-257175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5pPr>
      <a:lvl6pPr marL="1725613" indent="-257175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6pPr>
      <a:lvl7pPr marL="2182813" indent="-257175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7pPr>
      <a:lvl8pPr marL="2640013" indent="-257175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8pPr>
      <a:lvl9pPr marL="3097213" indent="-257175" algn="l" rtl="0" fontAlgn="base">
        <a:spcBef>
          <a:spcPct val="20000"/>
        </a:spcBef>
        <a:spcAft>
          <a:spcPct val="0"/>
        </a:spcAft>
        <a:buFont typeface="Courier New" pitchFamily="49" charset="0"/>
        <a:buChar char="-"/>
        <a:defRPr sz="2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.nutters@rug.n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NUTS Alumni Event </a:t>
            </a:r>
            <a:r>
              <a:rPr lang="nl-NL" sz="1400" dirty="0"/>
              <a:t>13 May 2025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Tia</a:t>
            </a:r>
            <a:r>
              <a:rPr lang="nl-NL" dirty="0"/>
              <a:t> Nutters, </a:t>
            </a:r>
            <a:r>
              <a:rPr lang="nl-NL" dirty="0">
                <a:hlinkClick r:id="rId2"/>
              </a:rPr>
              <a:t>t.nutters@rug.nl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Funding</a:t>
            </a:r>
            <a:r>
              <a:rPr lang="nl-NL" dirty="0"/>
              <a:t> </a:t>
            </a:r>
            <a:r>
              <a:rPr lang="nl-NL" dirty="0" err="1"/>
              <a:t>Officer</a:t>
            </a:r>
            <a:r>
              <a:rPr lang="nl-NL" dirty="0"/>
              <a:t> </a:t>
            </a:r>
          </a:p>
          <a:p>
            <a:r>
              <a:rPr lang="nl-NL" dirty="0"/>
              <a:t>	</a:t>
            </a:r>
            <a:r>
              <a:rPr lang="nl-NL" dirty="0" err="1"/>
              <a:t>Faculty</a:t>
            </a:r>
            <a:r>
              <a:rPr lang="nl-NL" dirty="0"/>
              <a:t> of </a:t>
            </a:r>
            <a:r>
              <a:rPr lang="nl-NL" dirty="0" err="1"/>
              <a:t>Spatial</a:t>
            </a:r>
            <a:r>
              <a:rPr lang="nl-NL" dirty="0"/>
              <a:t> Sciences</a:t>
            </a:r>
          </a:p>
          <a:p>
            <a:r>
              <a:rPr lang="nl-NL" dirty="0"/>
              <a:t>	</a:t>
            </a:r>
            <a:r>
              <a:rPr lang="nl-NL" dirty="0" err="1"/>
              <a:t>Faculty</a:t>
            </a:r>
            <a:r>
              <a:rPr lang="nl-NL" dirty="0"/>
              <a:t> of </a:t>
            </a:r>
            <a:r>
              <a:rPr lang="nl-NL" dirty="0" err="1"/>
              <a:t>Religion</a:t>
            </a:r>
            <a:r>
              <a:rPr lang="nl-NL" dirty="0"/>
              <a:t>, Culture </a:t>
            </a:r>
            <a:r>
              <a:rPr lang="nl-NL" dirty="0" err="1"/>
              <a:t>and</a:t>
            </a:r>
            <a:r>
              <a:rPr lang="nl-NL" dirty="0"/>
              <a:t> Society</a:t>
            </a:r>
          </a:p>
        </p:txBody>
      </p:sp>
    </p:spTree>
    <p:extLst>
      <p:ext uri="{BB962C8B-B14F-4D97-AF65-F5344CB8AC3E}">
        <p14:creationId xmlns:p14="http://schemas.microsoft.com/office/powerpoint/2010/main" val="228836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92D78-FD07-467A-AE74-E1B18D71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9BD9-7488-4F6B-B365-40F3E9DD3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Current jobs and career path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Advice based on what I have learned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specific tips or insights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18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ACC43-737D-4B42-9978-7C91A7E3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jobs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F59F1-C322-4BAD-887A-EB00261E9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Funding officer</a:t>
            </a:r>
          </a:p>
          <a:p>
            <a:pPr lvl="1"/>
            <a:r>
              <a:rPr lang="en-US" dirty="0"/>
              <a:t>Research support context</a:t>
            </a:r>
          </a:p>
          <a:p>
            <a:pPr lvl="1"/>
            <a:r>
              <a:rPr lang="en-US" dirty="0"/>
              <a:t>Research grants and prizes</a:t>
            </a:r>
          </a:p>
          <a:p>
            <a:pPr lvl="1"/>
            <a:r>
              <a:rPr lang="en-US" dirty="0"/>
              <a:t>Main tasks: advising, editing and writing</a:t>
            </a:r>
          </a:p>
          <a:p>
            <a:endParaRPr lang="en-US" dirty="0"/>
          </a:p>
          <a:p>
            <a:r>
              <a:rPr lang="en-US" dirty="0"/>
              <a:t>Member of the Advisory Board to the Dutch Foundation for Literature</a:t>
            </a:r>
          </a:p>
          <a:p>
            <a:endParaRPr lang="en-GB" sz="2000" dirty="0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86A93DC8-55A8-4464-8DB1-8D12941A5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4" y="5162127"/>
            <a:ext cx="2376264" cy="113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DE34B-5E57-48CA-9E8E-BD8C608AD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211649"/>
            <a:ext cx="3734295" cy="26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BD2A-9055-4E86-8236-2FA0DCD4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A104-109E-4E37-AE83-2F79CDB2B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The ‘Dora the Explorer’ phase</a:t>
            </a:r>
          </a:p>
          <a:p>
            <a:r>
              <a:rPr lang="en-GB" dirty="0"/>
              <a:t>The ‘Paw Patrol’ phase</a:t>
            </a:r>
          </a:p>
          <a:p>
            <a:r>
              <a:rPr lang="en-GB" dirty="0"/>
              <a:t>The ‘Ninjago’ phase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93F64-4792-4A6C-B3C9-62FFD74FB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412" y="2584611"/>
            <a:ext cx="4550449" cy="16887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422D9-0DEE-44E9-9E66-CB70B7A6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01" y="3429000"/>
            <a:ext cx="3477610" cy="2362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E7922-1203-436B-887C-94949A740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199" y="4474058"/>
            <a:ext cx="2466437" cy="212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40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B710-90A6-4558-9BAA-A2B7F676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Advice based on what I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F4F30-CF97-45A9-BD98-34FD728F9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Content and quality vs procedures</a:t>
            </a:r>
          </a:p>
          <a:p>
            <a:r>
              <a:rPr lang="en-GB" dirty="0"/>
              <a:t>Language matters</a:t>
            </a:r>
          </a:p>
          <a:p>
            <a:r>
              <a:rPr lang="en-GB" dirty="0"/>
              <a:t>Working with people vs working with texts</a:t>
            </a:r>
          </a:p>
          <a:p>
            <a:r>
              <a:rPr lang="en-GB" dirty="0"/>
              <a:t>Degree of autonomy</a:t>
            </a:r>
          </a:p>
          <a:p>
            <a:r>
              <a:rPr lang="en-GB" dirty="0"/>
              <a:t>Life-long learning</a:t>
            </a:r>
          </a:p>
        </p:txBody>
      </p:sp>
    </p:spTree>
    <p:extLst>
      <p:ext uri="{BB962C8B-B14F-4D97-AF65-F5344CB8AC3E}">
        <p14:creationId xmlns:p14="http://schemas.microsoft.com/office/powerpoint/2010/main" val="145609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7DCE-8D10-4BBE-8091-D75DD14C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tips or 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42021-DDD0-40D5-B8A7-553C6E1A8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Talk about earnings</a:t>
            </a:r>
          </a:p>
          <a:p>
            <a:r>
              <a:rPr lang="en-GB" dirty="0"/>
              <a:t>Do not underestimate your own qualities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 algn="r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000" dirty="0"/>
              <a:t>				Hudson Christie for </a:t>
            </a:r>
            <a:r>
              <a:rPr lang="en-GB" sz="1000" i="1" dirty="0"/>
              <a:t>The New Yorker </a:t>
            </a:r>
            <a:r>
              <a:rPr lang="en-GB" sz="1000" dirty="0"/>
              <a:t>(27/2/2023)</a:t>
            </a:r>
          </a:p>
          <a:p>
            <a:endParaRPr lang="en-GB" sz="10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F0307-48BF-464E-8962-31769C7F5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811" y="2852936"/>
            <a:ext cx="5824378" cy="327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620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Design">
  <a:themeElements>
    <a:clrScheme name="Title Design 1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9CEF"/>
      </a:accent1>
      <a:accent2>
        <a:srgbClr val="CC0000"/>
      </a:accent2>
      <a:accent3>
        <a:srgbClr val="FFFFFF"/>
      </a:accent3>
      <a:accent4>
        <a:srgbClr val="000000"/>
      </a:accent4>
      <a:accent5>
        <a:srgbClr val="AACBF6"/>
      </a:accent5>
      <a:accent6>
        <a:srgbClr val="B90000"/>
      </a:accent6>
      <a:hlink>
        <a:srgbClr val="000000"/>
      </a:hlink>
      <a:folHlink>
        <a:srgbClr val="772D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Design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9CEF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AACBF6"/>
        </a:accent5>
        <a:accent6>
          <a:srgbClr val="B90000"/>
        </a:accent6>
        <a:hlink>
          <a:srgbClr val="000000"/>
        </a:hlink>
        <a:folHlink>
          <a:srgbClr val="772D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UG4x3.potx" id="{1B96A3A9-466E-4B43-BA5D-4C909094ADA6}" vid="{2D3AB41E-F92F-4F93-9A1B-2589EFFF9EB0}"/>
    </a:ext>
  </a:extLst>
</a:theme>
</file>

<file path=ppt/theme/theme2.xml><?xml version="1.0" encoding="utf-8"?>
<a:theme xmlns:a="http://schemas.openxmlformats.org/drawingml/2006/main" name="Break Design">
  <a:themeElements>
    <a:clrScheme name="Break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reak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reak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eak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eak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eak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eak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eak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eak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9CEF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AACBF6"/>
        </a:accent5>
        <a:accent6>
          <a:srgbClr val="B90000"/>
        </a:accent6>
        <a:hlink>
          <a:srgbClr val="000000"/>
        </a:hlink>
        <a:folHlink>
          <a:srgbClr val="772D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UG4x3.potx" id="{1B96A3A9-466E-4B43-BA5D-4C909094ADA6}" vid="{48CE1763-1075-460C-8D17-1EC3EE3F0FD5}"/>
    </a:ext>
  </a:extLst>
</a:theme>
</file>

<file path=ppt/theme/theme3.xml><?xml version="1.0" encoding="utf-8"?>
<a:theme xmlns:a="http://schemas.openxmlformats.org/drawingml/2006/main" name="End Design">
  <a:themeElements>
    <a:clrScheme name="End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nd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nd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d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d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9CEF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AACBF6"/>
        </a:accent5>
        <a:accent6>
          <a:srgbClr val="B90000"/>
        </a:accent6>
        <a:hlink>
          <a:srgbClr val="000000"/>
        </a:hlink>
        <a:folHlink>
          <a:srgbClr val="772D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UG4x3.potx" id="{1B96A3A9-466E-4B43-BA5D-4C909094ADA6}" vid="{A74B470E-9C03-4B96-948D-38A7F7757E21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RUG4x3</Template>
  <TotalTime>0</TotalTime>
  <Words>149</Words>
  <Application>Microsoft Office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Courier New</vt:lpstr>
      <vt:lpstr>Georgia</vt:lpstr>
      <vt:lpstr>Verdana</vt:lpstr>
      <vt:lpstr>Wingdings</vt:lpstr>
      <vt:lpstr>Title Design</vt:lpstr>
      <vt:lpstr>Break Design</vt:lpstr>
      <vt:lpstr>End Design</vt:lpstr>
      <vt:lpstr>NUTS Alumni Event 13 May 2025</vt:lpstr>
      <vt:lpstr>PowerPoint Presentation</vt:lpstr>
      <vt:lpstr>Current jobs</vt:lpstr>
      <vt:lpstr>Career path</vt:lpstr>
      <vt:lpstr>Advice based on what I learned</vt:lpstr>
      <vt:lpstr>Specific tips or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T. Nutters</dc:creator>
  <cp:keywords>Version 2.1</cp:keywords>
  <cp:lastModifiedBy>Anna Rambags</cp:lastModifiedBy>
  <cp:revision>50</cp:revision>
  <dcterms:created xsi:type="dcterms:W3CDTF">2025-05-11T09:56:40Z</dcterms:created>
  <dcterms:modified xsi:type="dcterms:W3CDTF">2025-05-20T12:38:08Z</dcterms:modified>
  <dc:language>UK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ype">
    <vt:lpwstr>RUG</vt:lpwstr>
  </property>
  <property fmtid="{D5CDD505-2E9C-101B-9397-08002B2CF9AE}" pid="3" name="Sjabloonversie">
    <vt:lpwstr>5</vt:lpwstr>
  </property>
  <property fmtid="{D5CDD505-2E9C-101B-9397-08002B2CF9AE}" pid="4" name="Eco">
    <vt:lpwstr>JA</vt:lpwstr>
  </property>
  <property fmtid="{D5CDD505-2E9C-101B-9397-08002B2CF9AE}" pid="5" name="Logoformaat">
    <vt:lpwstr>KLEIN</vt:lpwstr>
  </property>
  <property fmtid="{D5CDD505-2E9C-101B-9397-08002B2CF9AE}" pid="6" name="RodeLijn">
    <vt:lpwstr>JA</vt:lpwstr>
  </property>
  <property fmtid="{D5CDD505-2E9C-101B-9397-08002B2CF9AE}" pid="7" name="Datum">
    <vt:lpwstr>11-05-2025</vt:lpwstr>
  </property>
  <property fmtid="{D5CDD505-2E9C-101B-9397-08002B2CF9AE}" pid="8" name="txtDate">
    <vt:lpwstr>11-05-2025</vt:lpwstr>
  </property>
  <property fmtid="{D5CDD505-2E9C-101B-9397-08002B2CF9AE}" pid="9" name="AutoDatum">
    <vt:lpwstr>JA</vt:lpwstr>
  </property>
  <property fmtid="{D5CDD505-2E9C-101B-9397-08002B2CF9AE}" pid="10" name="cboLanguage">
    <vt:lpwstr>English</vt:lpwstr>
  </property>
  <property fmtid="{D5CDD505-2E9C-101B-9397-08002B2CF9AE}" pid="11" name="cboFaculty">
    <vt:lpwstr>faculty of religion, culture _x000d_
and society</vt:lpwstr>
  </property>
  <property fmtid="{D5CDD505-2E9C-101B-9397-08002B2CF9AE}" pid="12" name="txtDepartment">
    <vt:lpwstr/>
  </property>
  <property fmtid="{D5CDD505-2E9C-101B-9397-08002B2CF9AE}" pid="13" name="chbDatumAmerikaans">
    <vt:lpwstr>0</vt:lpwstr>
  </property>
  <property fmtid="{D5CDD505-2E9C-101B-9397-08002B2CF9AE}" pid="14" name="optBreed">
    <vt:lpwstr>0</vt:lpwstr>
  </property>
  <property fmtid="{D5CDD505-2E9C-101B-9397-08002B2CF9AE}" pid="15" name="optSmal">
    <vt:lpwstr>1</vt:lpwstr>
  </property>
  <property fmtid="{D5CDD505-2E9C-101B-9397-08002B2CF9AE}" pid="16" name="optLogoKlein">
    <vt:lpwstr>1</vt:lpwstr>
  </property>
  <property fmtid="{D5CDD505-2E9C-101B-9397-08002B2CF9AE}" pid="17" name="optLogoGroot">
    <vt:lpwstr>0</vt:lpwstr>
  </property>
  <property fmtid="{D5CDD505-2E9C-101B-9397-08002B2CF9AE}" pid="18" name="chkEco">
    <vt:lpwstr>1</vt:lpwstr>
  </property>
  <property fmtid="{D5CDD505-2E9C-101B-9397-08002B2CF9AE}" pid="19" name="chkLijn">
    <vt:lpwstr>1</vt:lpwstr>
  </property>
  <property fmtid="{D5CDD505-2E9C-101B-9397-08002B2CF9AE}" pid="20" name="UMCG">
    <vt:lpwstr>NEE</vt:lpwstr>
  </property>
</Properties>
</file>